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B85E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89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3B30E-E9F2-450C-AC5C-4C4724F70ED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D69B-1DC5-4E6F-888A-16A8D5AE9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baseline="0" dirty="0"/>
              <a:t>Please write the chosen value on the We Value template (this should have been printed out) under “We Value…”</a:t>
            </a:r>
          </a:p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GB" baseline="0" dirty="0"/>
          </a:p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baseline="0" dirty="0"/>
              <a:t>Then please write the chosen action that everyone will take to put that value into practice. </a:t>
            </a:r>
          </a:p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GB" baseline="0" dirty="0"/>
          </a:p>
          <a:p>
            <a:pPr defTabSz="94046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baseline="0" dirty="0"/>
              <a:t>If there is time, space and appetite, you can take a photo of the completed/signed We Value template, either on its own or with the group.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849C30-D774-42F9-9EDE-F82DF439C0F3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91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7DEC2-E9CD-4C0F-AB41-961DEF0D3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0E95C-B86B-4F3F-A59B-DF8295B1B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6FF53-57A5-43A9-A76B-306E6CC0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8089F-A88B-4D59-917D-6D36CE35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C6175-40C5-40D4-8693-C50ACE9D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12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89799-041F-4190-AAB5-0EDDEAEE5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A026A3-0D8E-4F5C-8224-3D4DF8498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CDABB-5330-4261-8C78-A818B6BD7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A9CF2-1700-434D-AFC8-3FF0763E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E65BA-D61A-423F-AC2E-AA1C9285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6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02D0E-555F-46D9-8F32-0EC7FBE13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10CACC-DFDF-4988-8728-1DFAE198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29AA0-2A7D-4BEB-A7BB-7C91CFED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435E2-CAD6-4778-9E7B-B223AB9CA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DF1C7-7B4E-411A-9EE7-56119419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97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DD24D-1B5B-42FA-87D1-47649D92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A48AF-5364-4DDA-9B03-13A2C1A18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FE505-771E-4BD3-A5F0-13919142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AD5E5-9AAE-43AF-8C69-58E248123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FFC83-87B4-47F8-91BE-C9EB10FF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9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274DE-B446-4F4D-98EB-234628934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DBA50-F133-4ECD-B4E5-C6C2FEFFA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F8864-085F-48AE-AD97-2562D006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DC9B0-005F-4B68-927A-0E19F967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5E11E-9CD6-4494-82C5-76427646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5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B8D9F-10B6-4A87-B0FE-AE27905D3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5012A-8E5A-414C-B05F-DBDF39AD7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465D3-308E-4A86-A2A8-30CE6A82B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42C70-DA92-4C75-9EC2-ECF25D945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46886-82E6-4A05-9BA2-C2A4EF62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1EE8D-432E-4C0D-A2D5-B1760C07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31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7B310-A72A-4EB2-8C6A-7E2B7DA09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F3C60-82E6-465C-B0ED-F2B076E3C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40611-5789-4C8A-B622-3C6BDEF72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75A7FA-AA91-4C10-89E3-AE69C5A25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BD489D-2147-4130-910C-8803657CF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E0950A-2651-4983-8CE4-55E763F5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E460B9-57F0-4CD5-B6DE-A0D641BE2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DB1788-B849-4326-B6AB-8A672644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26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ADC7F-85C3-49C9-B347-BD411AFA2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3F6CC-7389-4167-89D7-CEF11783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42693F-BCE7-4D74-A2A3-996F9025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9191C-E3D7-4AAF-8BC1-EAB92994F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5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0F4284-4D0F-49A8-B68B-231E1680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CCB9B8-AF67-4A8B-8509-C11037E9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65A22-F507-4A98-A210-3232A8BD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5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4640-33D5-4A4C-BA9E-357A96379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26902-20F9-4058-828D-77A7CF87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EB10E-EEEF-4788-9554-54947DAF7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584CA-6A95-468D-9E57-F7128398D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CA6CE-08B8-4861-AEA1-9F02607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A9BEB-D41F-4B53-B22D-AD8AAE24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40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1EB5-B988-47AC-82FB-7FBF883FB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29F0E8-FF7D-49FB-8F6C-2E8A906AE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50E06-2E66-4A5B-B723-4F2A588B6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019D7-1169-4044-A955-95046E0C4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1AC7F-C4CF-4D42-B801-3BB09DDB2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77FFB-959A-48C9-A349-39B6FD89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62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9740D8-535A-43E4-AC04-0C923F60C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4C23B-535D-4060-8B55-CF1F0A801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593E6-43BE-40EC-86EE-249C34882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ED1DA-4FE3-4579-B63A-F2C1BEE53E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6E6B6-8CE1-4187-8CDD-F94310BC7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6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959F908-12C5-4E11-A088-0A18B5D2CC4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355341" y="300984"/>
            <a:ext cx="755332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808080"/>
                </a:solidFill>
                <a:latin typeface="Aileron Bold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WE VALUE… </a:t>
            </a:r>
            <a:endParaRPr lang="en-US" altLang="en-US" b="1" dirty="0">
              <a:latin typeface="Aileron Bold" pitchFamily="2" charset="77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9D153EE-904D-4E58-9A8D-FAFEEA5FFB55}"/>
              </a:ext>
            </a:extLst>
          </p:cNvPr>
          <p:cNvSpPr>
            <a:spLocks noGrp="1"/>
          </p:cNvSpPr>
          <p:nvPr/>
        </p:nvSpPr>
        <p:spPr>
          <a:xfrm>
            <a:off x="1883531" y="3246588"/>
            <a:ext cx="8424936" cy="2077254"/>
          </a:xfrm>
          <a:prstGeom prst="rect">
            <a:avLst/>
          </a:prstGeom>
          <a:ln w="19050">
            <a:solidFill>
              <a:schemeClr val="bg1">
                <a:lumMod val="50000"/>
                <a:alpha val="23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endParaRPr lang="en-GB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82C42153-D862-4B7B-AAF1-839D41B3E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113" y="5483083"/>
            <a:ext cx="463369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808080"/>
                </a:solidFill>
                <a:latin typeface="Aileron Bold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#WorldValuesDay</a:t>
            </a:r>
            <a:endParaRPr lang="en-US" altLang="en-US" sz="1400" b="1" dirty="0">
              <a:latin typeface="Aileron Bold" pitchFamily="2" charset="77"/>
            </a:endParaRPr>
          </a:p>
        </p:txBody>
      </p:sp>
      <p:sp>
        <p:nvSpPr>
          <p:cNvPr id="9" name="Rectangle 396">
            <a:extLst>
              <a:ext uri="{FF2B5EF4-FFF2-40B4-BE49-F238E27FC236}">
                <a16:creationId xmlns:a16="http://schemas.microsoft.com/office/drawing/2014/main" id="{FC18B7EE-C066-407A-AEC6-BE858C7FA2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55418" y="2263955"/>
            <a:ext cx="9281160" cy="1292662"/>
          </a:xfrm>
          <a:prstGeom prst="rect">
            <a:avLst/>
          </a:prstGeom>
          <a:noFill/>
          <a:ln>
            <a:noFill/>
          </a:ln>
          <a:effectLst>
            <a:outerShdw dist="38100" dir="2700000" sx="100500" sy="1005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0" tIns="274320" rIns="274320" bIns="2743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808080"/>
                </a:solidFill>
                <a:latin typeface="Aileron Bold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SO WE… </a:t>
            </a:r>
            <a:endParaRPr lang="en-US" altLang="en-US" b="1" dirty="0">
              <a:latin typeface="Aileron Bold" pitchFamily="2" charset="77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203D042-813D-4952-9713-E1E0811EE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E5F4724-B579-4950-93B8-4D90CB8C4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D494BE8C-1136-4FF9-A0F0-55CC74305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0386" y="931219"/>
            <a:ext cx="2712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4B809FD-EEF9-4538-8051-6F75F9290E4E}"/>
              </a:ext>
            </a:extLst>
          </p:cNvPr>
          <p:cNvSpPr>
            <a:spLocks noGrp="1"/>
          </p:cNvSpPr>
          <p:nvPr/>
        </p:nvSpPr>
        <p:spPr>
          <a:xfrm>
            <a:off x="1919536" y="1183341"/>
            <a:ext cx="8424936" cy="1361203"/>
          </a:xfrm>
          <a:prstGeom prst="rect">
            <a:avLst/>
          </a:prstGeom>
          <a:ln w="19050">
            <a:solidFill>
              <a:schemeClr val="bg1">
                <a:lumMod val="50000"/>
                <a:alpha val="23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355341" y="1575755"/>
            <a:ext cx="744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Enter a value that is important to you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54786" y="4046648"/>
            <a:ext cx="7954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Enter the action you have taken or will take to put that value into action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8588" y="5686425"/>
            <a:ext cx="1071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add your </a:t>
            </a:r>
          </a:p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logo here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967CCCC1-7BB8-46F9-8623-43747C687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614" y="6357951"/>
            <a:ext cx="2755586" cy="43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www.worldvaluesday.com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7" descr="A logo with text overlay&#10;&#10;Description automatically generated">
            <a:extLst>
              <a:ext uri="{FF2B5EF4-FFF2-40B4-BE49-F238E27FC236}">
                <a16:creationId xmlns:a16="http://schemas.microsoft.com/office/drawing/2014/main" id="{E505F063-4AD6-9A65-E726-268598466B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2" y="5316101"/>
            <a:ext cx="2141850" cy="104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22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114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Aileron Bold</vt:lpstr>
      <vt:lpstr>Arial</vt:lpstr>
      <vt:lpstr>Arial Rounded MT Bold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Fowler</dc:creator>
  <cp:lastModifiedBy>Charles Fowler</cp:lastModifiedBy>
  <cp:revision>37</cp:revision>
  <dcterms:created xsi:type="dcterms:W3CDTF">2017-07-19T11:52:53Z</dcterms:created>
  <dcterms:modified xsi:type="dcterms:W3CDTF">2024-04-22T13:33:30Z</dcterms:modified>
</cp:coreProperties>
</file>